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0" r:id="rId6"/>
    <p:sldId id="274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pt-PT" smtClean="0"/>
              <a:t>28/10/2014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pt-PT" smtClean="0"/>
              <a:t>28/10/2014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9" name="Forma livre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1" name="Forma livre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has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9" name="Forma livre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m com Legend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upo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orma livre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dirty="0"/>
              </a:p>
            </p:txBody>
          </p:sp>
          <p:grpSp>
            <p:nvGrpSpPr>
              <p:cNvPr id="12" name="Grupo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orma livre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14" name="Forma livre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15" name="Forma livre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16" name="Forma livre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17" name="Forma livre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18" name="Forma livre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19" name="Forma livre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20" name="Forma livre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21" name="Forma livre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22" name="Forma livre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23" name="Forma livre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24" name="Forma livre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25" name="Forma livre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26" name="Forma livre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27" name="Forma livre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28" name="Forma livre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29" name="Forma livre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0" name="Forma livre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1" name="Forma livre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2" name="Forma livre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33" name="Forma livre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4" name="Forma livre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5" name="Forma livre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36" name="Forma livre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7" name="Forma livre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8" name="Forma livre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39" name="Forma livre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40" name="Forma livre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41" name="Forma livre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42" name="Forma livre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43" name="Forma livre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44" name="Forma livre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45" name="Forma livre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46" name="Forma livre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47" name="Forma livre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48" name="Forma livre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49" name="Forma livre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50" name="Forma livre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51" name="Forma livre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52" name="Forma livre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53" name="Forma livre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54" name="Forma livre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55" name="Forma livre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56" name="Forma livre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57" name="Forma livre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58" name="Forma livre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59" name="Forma livre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60" name="Forma livre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61" name="Forma livre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  <p:sp>
              <p:nvSpPr>
                <p:cNvPr id="62" name="Forma livre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pt-PT" dirty="0"/>
                </a:p>
              </p:txBody>
            </p:sp>
            <p:sp>
              <p:nvSpPr>
                <p:cNvPr id="63" name="Forma livre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 dirty="0"/>
                </a:p>
              </p:txBody>
            </p:sp>
          </p:grpSp>
        </p:grpSp>
        <p:sp>
          <p:nvSpPr>
            <p:cNvPr id="10" name="Forma livre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68" name="Marcador de Posição da Imagem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m Larga com Legend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rma livre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65" name="Forma livre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66" name="Forma livre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67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69" name="Forma livre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0" name="Forma livre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71" name="Grupo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orma livre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3" name="Forma livre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74" name="Forma livre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5" name="Forma livre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6" name="Forma livre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grpSp>
        <p:nvGrpSpPr>
          <p:cNvPr id="77" name="Grupo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orma livre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9" name="Forma livre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80" name="Forma livre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1" name="Forma livre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2" name="Forma livre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m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6" name="Forma livre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Marcador de Posição da Imagem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Image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12" name="Marcador de Posição da Imagem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3" name="Forma livre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5" name="Forma livre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16" name="Marcador de Posição da Imagem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7" name="Forma livre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9" name="Forma livre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1" name="Forma livre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2" name="Forma livre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23" name="Forma livre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4" name="Forma livre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5" name="Forma livre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26" name="Marcador de Posição da Imagem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27" name="Marcador de Posição da Imagem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28" name="Marcador de Posição da Imagem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vre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5" name="Forma livre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6" name="Forma livre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8" name="Forma livre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9" name="Forma livre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0" name="Forma livre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1" name="Forma livre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2" name="Forma livre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3" name="Forma livre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4" name="Forma livre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5" name="Forma livre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6" name="Marcador de Posição da Imagem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37" name="Marcador de Posição da Imagem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38" name="Marcador de Posição da Imagem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ro Image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29" name="Forma livre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0" name="Forma livre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1" name="Forma livre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32" name="Forma livre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3" name="Forma livre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4" name="Forma livre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35" name="Forma livre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6" name="Forma livre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7" name="Forma livre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38" name="Forma livre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9" name="Forma livre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0" name="Marcador de Posição da Imagem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1" name="Marcador de Posição da Imagem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2" name="Marcador de Posição da Imagem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3" name="Marcador de Posição da Imagem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Retangulares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39" name="Forma livre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0" name="Forma livre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1" name="Forma livre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2" name="Forma livre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3" name="Forma livre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4" name="Forma livre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5" name="Forma livre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6" name="Forma livre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7" name="Forma livre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8" name="Marcador de Posição da Imagem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49" name="Marcador de Posição da Imagem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50" name="Marcador de Posição da Imagem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51" name="Rectângulo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o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orma livre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" name="Forma livre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" name="Forma livre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" name="Forma livre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1" name="Forma livre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2" name="Forma livre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3" name="Forma livre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4" name="Forma livre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15" name="Forma livre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6" name="Forma livre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17" name="Forma livre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8" name="Forma livre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9" name="Forma livre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20" name="Forma livre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1" name="Forma livre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2" name="Forma livre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3" name="Forma livre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4" name="Forma livre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5" name="Forma livre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6" name="Forma livre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7" name="Forma livre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8" name="Forma livre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9" name="Forma livre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0" name="Forma livre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1" name="Forma livre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2" name="Forma livre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3" name="Forma livre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4" name="Forma livre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5" name="Forma livre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6" name="Forma livre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7" name="Forma livre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8" name="Forma livre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39" name="Forma livre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0" name="Forma livre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1" name="Forma livre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2" name="Forma livre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3" name="Forma livre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4" name="Forma livre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5" name="Forma livre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6" name="Forma livre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7" name="Forma livre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8" name="Forma livre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49" name="Forma livre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50" name="Forma livre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1" name="Forma livre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2" name="Forma livre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3" name="Forma livre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4" name="Forma livre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5" name="Forma livre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6" name="Forma livre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7" name="Forma livre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8" name="Forma livre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59" name="Forma livre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0" name="Forma livre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61" name="Forma livre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2" name="Forma livre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3" name="Forma livre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4" name="Forma livre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5" name="Forma livre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6" name="Forma livre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67" name="Forma livre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8" name="Forma livre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69" name="Forma livre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70" name="Forma livre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1" name="Forma livre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2" name="Forma livre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3" name="Forma livre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4" name="Forma livre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5" name="Forma livre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6" name="Forma livre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7" name="Forma livre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78" name="Forma livre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pt-PT" dirty="0"/>
            </a:p>
          </p:txBody>
        </p:sp>
        <p:sp>
          <p:nvSpPr>
            <p:cNvPr id="79" name="Forma livre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0" name="Forma livre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1" name="Forma livre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2" name="Forma livre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3" name="Forma livre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4" name="Forma livre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5" name="Forma livre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6" name="Forma livre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7" name="Forma livre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8" name="Forma livre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89" name="Forma livre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0" name="Forma livre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1" name="Forma livre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2" name="Forma livre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3" name="Forma livre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4" name="Forma livre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5" name="Forma livre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6" name="Forma livre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7" name="Forma livre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8" name="Forma livre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99" name="Forma livre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0" name="Forma livre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1" name="Forma livre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2" name="Forma livre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3" name="Forma livre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4" name="Forma livre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5" name="Forma livre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6" name="Forma livre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107" name="Forma livre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</a:t>
            </a:r>
            <a:r>
              <a:rPr lang="pt-PT" noProof="0" dirty="0" smtClean="0"/>
              <a:t>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pt-PT" smtClean="0"/>
              <a:t>28/10/2014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PT" sz="3600" b="0" i="0" dirty="0" smtClean="0">
                <a:solidFill>
                  <a:srgbClr val="6A4520"/>
                </a:solidFill>
                <a:latin typeface="Cambria"/>
                <a:ea typeface="+mj-ea"/>
                <a:cs typeface="+mj-cs"/>
              </a:rPr>
              <a:t>Jardim  das  borboletas </a:t>
            </a:r>
            <a:endParaRPr lang="pt-PT" sz="3600" b="0" i="0" dirty="0">
              <a:solidFill>
                <a:srgbClr val="6A4520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6" name="Marcador de Posição da Imagem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pt-PT" sz="2400" b="1" i="0" dirty="0" smtClean="0">
                <a:solidFill>
                  <a:srgbClr val="7EA131">
                    <a:lumMod val="50000"/>
                  </a:srgbClr>
                </a:solidFill>
                <a:latin typeface="Cambria"/>
                <a:ea typeface="+mn-ea"/>
                <a:cs typeface="+mn-cs"/>
              </a:rPr>
              <a:t>Do outro lado  do  recreio  aproveitou-se o espaço  para…..  Ervas aromáticas!!!!!</a:t>
            </a:r>
            <a:endParaRPr lang="pt-PT" sz="2400" b="1" i="0" dirty="0">
              <a:solidFill>
                <a:srgbClr val="7EA131">
                  <a:lumMod val="50000"/>
                </a:srgbClr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4" name="Marcador de Posição da Imagem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 b="17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a Imagem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 b="5597"/>
          <a:stretch>
            <a:fillRect/>
          </a:stretch>
        </p:blipFill>
        <p:spPr/>
      </p:pic>
      <p:pic>
        <p:nvPicPr>
          <p:cNvPr id="7" name="Marcador de Posição da Imagem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376"/>
          <a:stretch>
            <a:fillRect/>
          </a:stretch>
        </p:blipFill>
        <p:spPr/>
      </p:pic>
      <p:sp>
        <p:nvSpPr>
          <p:cNvPr id="8" name="CaixaDeTexto 7"/>
          <p:cNvSpPr txBox="1"/>
          <p:nvPr/>
        </p:nvSpPr>
        <p:spPr>
          <a:xfrm>
            <a:off x="685800" y="6024282"/>
            <a:ext cx="537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A  utilização  da casca do pinheiro…. Azevinho  a sério no  Natal  vamos  ter!!!!!!!!!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a Imagem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r="24830"/>
          <a:stretch>
            <a:fillRect/>
          </a:stretch>
        </p:blipFill>
        <p:spPr/>
      </p:pic>
      <p:pic>
        <p:nvPicPr>
          <p:cNvPr id="9" name="Marcador de Posição da Imagem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4827"/>
          <a:stretch>
            <a:fillRect/>
          </a:stretch>
        </p:blipFill>
        <p:spPr/>
      </p:pic>
      <p:pic>
        <p:nvPicPr>
          <p:cNvPr id="10" name="Marcador de Posição da Imagem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r="24830"/>
          <a:stretch>
            <a:fillRect/>
          </a:stretch>
        </p:blipFill>
        <p:spPr/>
      </p:pic>
      <p:pic>
        <p:nvPicPr>
          <p:cNvPr id="6" name="Marcador de Posição da Imagem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4827"/>
          <a:stretch>
            <a:fillRect/>
          </a:stretch>
        </p:blipFill>
        <p:spPr/>
      </p:pic>
      <p:pic>
        <p:nvPicPr>
          <p:cNvPr id="7" name="Marcador de Posição da Imagem 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2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5082" y="1277471"/>
            <a:ext cx="10663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Agora  da  hortinha temos que cuidar!!!!!</a:t>
            </a:r>
          </a:p>
          <a:p>
            <a:endParaRPr lang="pt-PT" sz="3200" dirty="0"/>
          </a:p>
          <a:p>
            <a:endParaRPr lang="pt-PT" sz="3200" dirty="0" smtClean="0"/>
          </a:p>
          <a:p>
            <a:r>
              <a:rPr lang="pt-PT" sz="3200" dirty="0" smtClean="0"/>
              <a:t>Legumes  fresquinhos vamos ter ……. 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389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.potx" id="{207E927A-870C-40A9-A0C9-6A0F923FA606}" vid="{25473F50-883B-400D-AAE8-2B76456C407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 de fotografias da família (design da natureza com folhas verdes)</Template>
  <TotalTime>0</TotalTime>
  <Words>43</Words>
  <Application>Microsoft Office PowerPoint</Application>
  <PresentationFormat>Ecrã Panorâmico</PresentationFormat>
  <Paragraphs>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Cambria</vt:lpstr>
      <vt:lpstr>LeavesAlbum_16x9</vt:lpstr>
      <vt:lpstr>Jardim  das  borboletas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2014-10-28T18:11:27Z</dcterms:created>
  <dcterms:modified xsi:type="dcterms:W3CDTF">2014-10-28T18:23:51Z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